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 horzBarState="maximized">
    <p:restoredLeft sz="34578" autoAdjust="0"/>
    <p:restoredTop sz="86420" autoAdjust="0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36A2AB-1D23-489A-A4D7-3B5EA74DD075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F03858-EBD7-4228-9DD3-7F8323D06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16577-4CA6-4376-8A8B-3268FB511189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53305-D6E5-4749-8CF0-3CAF5AA3E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8178D-878C-4E1E-A9B2-376E8B5B347A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3996E-A94B-428B-8866-9C9DB16EB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21520-4E6E-4E7A-9E2F-5854164171C1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B6C78-1502-46AD-9BF0-B9D5C0CCF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AE8A8F-A65D-4772-AC75-BDCC6F59448F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D7FBB6-1225-44CE-BD34-D5D4523A0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BEFD0B-3D53-48CD-BCCC-19E74CDC4572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0C44BD-C671-40BD-BC00-6E8E44B28C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843E64-D0C7-47C0-977C-0021FF8BDD57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6C6E9C-1CF0-46EB-84EB-F0099BDDF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99D49-529F-4F9B-BC51-6B92F8E3726D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A728-0D1D-41CB-ADA3-23A884AC9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299756-CF83-48A1-8117-8CEFCC002B6B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442979-FFC9-4CF6-ADF4-7FDB9102B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C9A72-CBC8-4355-B7C5-A7DBCCF687FA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BBE46-EDF3-4228-AAF5-B6D07FEC2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C95BF5-0506-4A0D-9B44-4784BF28C52B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0FE792-7411-4E73-B8F4-C00F0B1193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dissolv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20363E4-4615-4B0A-92D3-27A86E0B7C4E}" type="datetimeFigureOut">
              <a:rPr lang="en-US"/>
              <a:pPr>
                <a:defRPr/>
              </a:pPr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E494884-E3B3-4991-AB7B-5E79EDE36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05" r:id="rId2"/>
    <p:sldLayoutId id="2147483711" r:id="rId3"/>
    <p:sldLayoutId id="2147483712" r:id="rId4"/>
    <p:sldLayoutId id="2147483713" r:id="rId5"/>
    <p:sldLayoutId id="2147483706" r:id="rId6"/>
    <p:sldLayoutId id="2147483714" r:id="rId7"/>
    <p:sldLayoutId id="2147483707" r:id="rId8"/>
    <p:sldLayoutId id="2147483715" r:id="rId9"/>
    <p:sldLayoutId id="2147483708" r:id="rId10"/>
    <p:sldLayoutId id="2147483709" r:id="rId11"/>
  </p:sldLayoutIdLst>
  <p:transition spd="slow" advClick="0" advTm="6000">
    <p:dissolve/>
    <p:sndAc>
      <p:stSnd>
        <p:snd r:embed="rId13" name="chimes.wav" builtIn="1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Hummingbirds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pic>
        <p:nvPicPr>
          <p:cNvPr id="8196" name="Picture 5" descr="C:\Documents and Settings\bcsuser\Local Settings\Temporary Internet Files\Content.IE5\K2FX51SB\MPj0432950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762000"/>
            <a:ext cx="28956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   how can we help the </a:t>
            </a:r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</a:rPr>
              <a:t>preservsation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?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help by not killing them for their feathers.</a:t>
            </a:r>
          </a:p>
        </p:txBody>
      </p:sp>
    </p:spTree>
  </p:cSld>
  <p:clrMapOvr>
    <a:masterClrMapping/>
  </p:clrMapOvr>
  <p:transition spd="slow" advClick="0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Define endangered specie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Humming birds related to different kinds of species of birds.</a:t>
            </a:r>
          </a:p>
        </p:txBody>
      </p:sp>
    </p:spTree>
  </p:cSld>
  <p:clrMapOvr>
    <a:masterClrMapping/>
  </p:clrMapOvr>
  <p:transition spd="slow" advClick="0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Lifespan</a:t>
            </a:r>
            <a:br>
              <a:rPr lang="en-US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life span of a Hummingbird is 4 years.</a:t>
            </a:r>
          </a:p>
        </p:txBody>
      </p:sp>
    </p:spTree>
  </p:cSld>
  <p:clrMapOvr>
    <a:masterClrMapping/>
  </p:clrMapOvr>
  <p:transition spd="slow" advClick="0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  typical behavior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It is difficult to estimate population numbers since there are many different species spanning a large geographic area.</a:t>
            </a:r>
          </a:p>
        </p:txBody>
      </p:sp>
    </p:spTree>
  </p:cSld>
  <p:clrMapOvr>
    <a:masterClrMapping/>
  </p:clrMapOvr>
  <p:transition spd="slow" advClick="0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  size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average size of the hummingbird is 1.75-8 inches.</a:t>
            </a:r>
          </a:p>
        </p:txBody>
      </p:sp>
    </p:spTree>
  </p:cSld>
  <p:clrMapOvr>
    <a:masterClrMapping/>
  </p:clrMapOvr>
  <p:transition spd="slow" advClick="0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diet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diet of a hummingbird is, tree sap, flower nectar, insects, and pollen.</a:t>
            </a:r>
          </a:p>
        </p:txBody>
      </p:sp>
    </p:spTree>
  </p:cSld>
  <p:clrMapOvr>
    <a:masterClrMapping/>
  </p:clrMapOvr>
  <p:transition spd="slow" advClick="0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   Range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habitat is in the Western hemisphere, Southeastern Alaska to Southeastern Chile. </a:t>
            </a:r>
          </a:p>
        </p:txBody>
      </p:sp>
    </p:spTree>
  </p:cSld>
  <p:clrMapOvr>
    <a:masterClrMapping/>
  </p:clrMapOvr>
  <p:transition spd="slow" advClick="0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threats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Their threats are human beings.</a:t>
            </a:r>
          </a:p>
        </p:txBody>
      </p:sp>
    </p:spTree>
  </p:cSld>
  <p:clrMapOvr>
    <a:masterClrMapping/>
  </p:clrMapOvr>
  <p:transition spd="slow" advClick="0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   enemies / predators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Their enemies  are praying mantises, large hawks , and other bird species. </a:t>
            </a:r>
          </a:p>
        </p:txBody>
      </p:sp>
    </p:spTree>
  </p:cSld>
  <p:clrMapOvr>
    <a:masterClrMapping/>
  </p:clrMapOvr>
  <p:transition spd="slow" advClick="0" advTm="6000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46</TotalTime>
  <Words>140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Hummingbirds</vt:lpstr>
      <vt:lpstr>Define endangered specie</vt:lpstr>
      <vt:lpstr>Lifespan </vt:lpstr>
      <vt:lpstr>  typical behavior</vt:lpstr>
      <vt:lpstr>  size</vt:lpstr>
      <vt:lpstr>diet</vt:lpstr>
      <vt:lpstr>   Range</vt:lpstr>
      <vt:lpstr>threats</vt:lpstr>
      <vt:lpstr>   enemies / predators</vt:lpstr>
      <vt:lpstr>   how can we help the preservsation?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Hummingbirds</dc:title>
  <dc:creator> pc#9</dc:creator>
  <cp:lastModifiedBy> pc#9</cp:lastModifiedBy>
  <cp:revision>6</cp:revision>
  <dcterms:created xsi:type="dcterms:W3CDTF">2009-11-12T20:11:26Z</dcterms:created>
  <dcterms:modified xsi:type="dcterms:W3CDTF">2009-12-01T15:18:37Z</dcterms:modified>
</cp:coreProperties>
</file>